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78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402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981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722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773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030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520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617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704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192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944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4D3CC-4C0B-4F16-A069-D37061EB25D7}" type="datetimeFigureOut">
              <a:rPr lang="de-CH" smtClean="0"/>
              <a:t>31.07.2019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E7CE1-EDB9-45CF-84BA-F3D39ECCED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628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B6208809-8DFC-493F-8531-ADB422226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702" y="4671093"/>
            <a:ext cx="6477913" cy="2121884"/>
          </a:xfrm>
          <a:prstGeom prst="rect">
            <a:avLst/>
          </a:prstGeom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A7D76AC4-E331-4D99-BE8C-53794D48933D}"/>
              </a:ext>
            </a:extLst>
          </p:cNvPr>
          <p:cNvSpPr/>
          <p:nvPr/>
        </p:nvSpPr>
        <p:spPr>
          <a:xfrm>
            <a:off x="2339238" y="4438906"/>
            <a:ext cx="586596" cy="5865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DEB0134-325E-462D-8AD1-321A68128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702" y="231500"/>
            <a:ext cx="6500352" cy="4387817"/>
          </a:xfrm>
          <a:prstGeom prst="rect">
            <a:avLst/>
          </a:prstGeom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3F91CFD4-FCD1-4E38-B138-174E3C0F5BA1}"/>
              </a:ext>
            </a:extLst>
          </p:cNvPr>
          <p:cNvSpPr/>
          <p:nvPr/>
        </p:nvSpPr>
        <p:spPr>
          <a:xfrm>
            <a:off x="2300393" y="-63332"/>
            <a:ext cx="586596" cy="5865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EE33C27-6648-4E26-8100-3585C19AA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9" y="3720205"/>
            <a:ext cx="2516699" cy="3072771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EC7EEF32-F47D-4737-8509-7F84373252EF}"/>
              </a:ext>
            </a:extLst>
          </p:cNvPr>
          <p:cNvSpPr/>
          <p:nvPr/>
        </p:nvSpPr>
        <p:spPr>
          <a:xfrm>
            <a:off x="-222584" y="3496714"/>
            <a:ext cx="586596" cy="5865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3745D51-0E28-417B-A09F-7180CC439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9" y="2594328"/>
            <a:ext cx="2516699" cy="1088793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704588C-93B1-443A-B5DF-C3EBC790F5CD}"/>
              </a:ext>
            </a:extLst>
          </p:cNvPr>
          <p:cNvSpPr/>
          <p:nvPr/>
        </p:nvSpPr>
        <p:spPr>
          <a:xfrm>
            <a:off x="-175783" y="2382914"/>
            <a:ext cx="586596" cy="5865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C22ED8-B9C6-4DDF-A8DA-AA5A32419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9" y="231500"/>
            <a:ext cx="2516699" cy="2321296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13492E05-CAF8-409B-A6AE-22356B150CCE}"/>
              </a:ext>
            </a:extLst>
          </p:cNvPr>
          <p:cNvSpPr/>
          <p:nvPr/>
        </p:nvSpPr>
        <p:spPr>
          <a:xfrm>
            <a:off x="2591312" y="231501"/>
            <a:ext cx="273178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endParaRPr kumimoji="0" lang="de-CH" sz="8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A9B10BA-935E-4262-B602-53E3E85C7C7F}"/>
              </a:ext>
            </a:extLst>
          </p:cNvPr>
          <p:cNvSpPr txBox="1"/>
          <p:nvPr/>
        </p:nvSpPr>
        <p:spPr>
          <a:xfrm>
            <a:off x="2721102" y="3815572"/>
            <a:ext cx="62443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F721FD0-8107-41DC-BD36-A4ADC8E4D1BD}"/>
              </a:ext>
            </a:extLst>
          </p:cNvPr>
          <p:cNvSpPr/>
          <p:nvPr/>
        </p:nvSpPr>
        <p:spPr>
          <a:xfrm>
            <a:off x="-9855" y="-11784"/>
            <a:ext cx="9174363" cy="191509"/>
          </a:xfrm>
          <a:prstGeom prst="rect">
            <a:avLst/>
          </a:prstGeom>
          <a:solidFill>
            <a:srgbClr val="C0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Reflektion Transferauftrag / Umgesetztes mit dem STAR Modell: </a:t>
            </a:r>
            <a:r>
              <a:rPr kumimoji="0" lang="de-CH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___________________</a:t>
            </a:r>
          </a:p>
        </p:txBody>
      </p:sp>
      <p:pic>
        <p:nvPicPr>
          <p:cNvPr id="5" name="Picture 4" descr="A close up of text on a black background&#10;&#10;Description generated with high confidence">
            <a:extLst>
              <a:ext uri="{FF2B5EF4-FFF2-40B4-BE49-F238E27FC236}">
                <a16:creationId xmlns:a16="http://schemas.microsoft.com/office/drawing/2014/main" id="{C8DA47A7-BD31-431D-A85F-21D31569B6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3" r="15920"/>
          <a:stretch/>
        </p:blipFill>
        <p:spPr>
          <a:xfrm>
            <a:off x="63100" y="244137"/>
            <a:ext cx="2174067" cy="22193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D02840-358B-4EA4-848C-42012D7B62A3}"/>
              </a:ext>
            </a:extLst>
          </p:cNvPr>
          <p:cNvSpPr txBox="1"/>
          <p:nvPr/>
        </p:nvSpPr>
        <p:spPr>
          <a:xfrm>
            <a:off x="1727119" y="936167"/>
            <a:ext cx="3048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5F833-8B20-47DE-BA3D-928C5385CA48}"/>
              </a:ext>
            </a:extLst>
          </p:cNvPr>
          <p:cNvSpPr txBox="1"/>
          <p:nvPr/>
        </p:nvSpPr>
        <p:spPr>
          <a:xfrm>
            <a:off x="2130824" y="1179851"/>
            <a:ext cx="3048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392003-7A91-4507-935B-AF695E4A3CF6}"/>
              </a:ext>
            </a:extLst>
          </p:cNvPr>
          <p:cNvSpPr txBox="1"/>
          <p:nvPr/>
        </p:nvSpPr>
        <p:spPr>
          <a:xfrm>
            <a:off x="1839620" y="1394584"/>
            <a:ext cx="3113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EBF69-E25A-44C9-A159-8FF55CD8193C}"/>
              </a:ext>
            </a:extLst>
          </p:cNvPr>
          <p:cNvSpPr txBox="1"/>
          <p:nvPr/>
        </p:nvSpPr>
        <p:spPr>
          <a:xfrm>
            <a:off x="1566535" y="1758980"/>
            <a:ext cx="2952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A78B40-1302-46DA-A523-8C97B1684A0A}"/>
              </a:ext>
            </a:extLst>
          </p:cNvPr>
          <p:cNvSpPr txBox="1"/>
          <p:nvPr/>
        </p:nvSpPr>
        <p:spPr>
          <a:xfrm>
            <a:off x="1863696" y="991901"/>
            <a:ext cx="562975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ituation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D3D784-C839-4119-BB0E-B8C11585B0BB}"/>
              </a:ext>
            </a:extLst>
          </p:cNvPr>
          <p:cNvSpPr txBox="1"/>
          <p:nvPr/>
        </p:nvSpPr>
        <p:spPr>
          <a:xfrm>
            <a:off x="2251921" y="1240678"/>
            <a:ext cx="34817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ask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4663A7-B6BC-4BEF-A3A4-AC94C8B66F16}"/>
              </a:ext>
            </a:extLst>
          </p:cNvPr>
          <p:cNvSpPr txBox="1"/>
          <p:nvPr/>
        </p:nvSpPr>
        <p:spPr>
          <a:xfrm>
            <a:off x="1982181" y="1465654"/>
            <a:ext cx="42992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DEA2E-F410-4BC4-85B3-812F588576B4}"/>
              </a:ext>
            </a:extLst>
          </p:cNvPr>
          <p:cNvSpPr txBox="1"/>
          <p:nvPr/>
        </p:nvSpPr>
        <p:spPr>
          <a:xfrm>
            <a:off x="1689886" y="1817447"/>
            <a:ext cx="42672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esult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F406573-63E2-4D36-806D-2DAEFEEABF1C}"/>
              </a:ext>
            </a:extLst>
          </p:cNvPr>
          <p:cNvSpPr txBox="1"/>
          <p:nvPr/>
        </p:nvSpPr>
        <p:spPr>
          <a:xfrm>
            <a:off x="1738458" y="2127231"/>
            <a:ext cx="2952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1CBADE-79F2-4C52-866B-C183AF71DA33}"/>
              </a:ext>
            </a:extLst>
          </p:cNvPr>
          <p:cNvSpPr txBox="1"/>
          <p:nvPr/>
        </p:nvSpPr>
        <p:spPr>
          <a:xfrm>
            <a:off x="1861809" y="2185698"/>
            <a:ext cx="62869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eflection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F2D518-652B-458A-A6E2-8890EBB3D0A3}"/>
              </a:ext>
            </a:extLst>
          </p:cNvPr>
          <p:cNvSpPr txBox="1"/>
          <p:nvPr/>
        </p:nvSpPr>
        <p:spPr>
          <a:xfrm>
            <a:off x="1779262" y="1600555"/>
            <a:ext cx="641522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5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Arbeitsproben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6D01CEBF-CB69-4073-A406-C55CDF60D18E}"/>
              </a:ext>
            </a:extLst>
          </p:cNvPr>
          <p:cNvSpPr/>
          <p:nvPr/>
        </p:nvSpPr>
        <p:spPr>
          <a:xfrm>
            <a:off x="1312861" y="300347"/>
            <a:ext cx="1177646" cy="652783"/>
          </a:xfrm>
          <a:prstGeom prst="wedgeEllipseCallout">
            <a:avLst>
              <a:gd name="adj1" fmla="val -47437"/>
              <a:gd name="adj2" fmla="val 594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</a:t>
            </a:r>
            <a:endParaRPr kumimoji="0" lang="de-CH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3E79E74-54FC-43E0-9788-A5DBCCB65DA2}"/>
              </a:ext>
            </a:extLst>
          </p:cNvPr>
          <p:cNvSpPr/>
          <p:nvPr/>
        </p:nvSpPr>
        <p:spPr>
          <a:xfrm>
            <a:off x="21069" y="2642190"/>
            <a:ext cx="483756" cy="226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S,T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E4D5543-A311-424D-BD60-3BEE4165CA88}"/>
              </a:ext>
            </a:extLst>
          </p:cNvPr>
          <p:cNvSpPr/>
          <p:nvPr/>
        </p:nvSpPr>
        <p:spPr>
          <a:xfrm>
            <a:off x="45521" y="3762000"/>
            <a:ext cx="247980" cy="226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091DA31-D4E1-45E3-835E-888C3573D485}"/>
              </a:ext>
            </a:extLst>
          </p:cNvPr>
          <p:cNvSpPr/>
          <p:nvPr/>
        </p:nvSpPr>
        <p:spPr>
          <a:xfrm>
            <a:off x="2608836" y="4696237"/>
            <a:ext cx="247980" cy="226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776854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Mathis Fluck</dc:creator>
  <cp:lastModifiedBy>Mathis Fluck</cp:lastModifiedBy>
  <cp:revision>1</cp:revision>
  <dcterms:created xsi:type="dcterms:W3CDTF">2019-07-31T11:25:05Z</dcterms:created>
  <dcterms:modified xsi:type="dcterms:W3CDTF">2019-07-31T11:26:10Z</dcterms:modified>
</cp:coreProperties>
</file>